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26C90A5-D533-ABC1-67B6-B583DAF2A344}"/>
              </a:ext>
            </a:extLst>
          </p:cNvPr>
          <p:cNvGrpSpPr/>
          <p:nvPr/>
        </p:nvGrpSpPr>
        <p:grpSpPr>
          <a:xfrm>
            <a:off x="5100639" y="96659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CB083AD-0A8E-A72B-34A5-FBA34308AB7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</a:t>
              </a:r>
              <a:r>
                <a:rPr lang="es-MX" sz="1200" b="1">
                  <a:solidFill>
                    <a:srgbClr val="6F0579"/>
                  </a:solidFill>
                </a:rPr>
                <a:t>/septiembre/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B05B378C-DD54-2AAE-BBBD-F41AEA6AAF86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IEC2020</cp:lastModifiedBy>
  <cp:revision>86</cp:revision>
  <dcterms:created xsi:type="dcterms:W3CDTF">2018-06-12T17:38:37Z</dcterms:created>
  <dcterms:modified xsi:type="dcterms:W3CDTF">2024-09-27T19:14:20Z</dcterms:modified>
</cp:coreProperties>
</file>